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19DA7-772E-4207-828F-DDE624213B10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38594-237C-4DC7-977F-F0B5073AB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48C81-906A-431F-BC21-1F90382F1820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693D-9973-4977-BE69-18780B906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D6873-4C8B-417E-8680-469C86920151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0BC0A-61A6-4FD5-9430-DEF7BF661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31A8F-DCF6-4B64-B7FA-8B03795ACD07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6C2EC-B3FA-430B-8054-9104527BF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B20A4-B075-4CEE-A55F-907B1738638A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6A13C-87D0-4AE9-865E-9CE8536CE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F3FD-D2BF-43E1-95BA-A8D602873C54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5FA5-7F95-4302-87F9-E46E47C3C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5494F-ACD5-4ACB-847F-E7D6986B8CEE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25401-AC0F-4505-A702-6174CACC2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13183-1D18-41FA-A990-D394C8ED47AC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F1C9B-0ED4-40C8-910F-1095B476C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B8B71-437F-4AE3-9CC6-1C300B801E12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E726-6395-4647-9C51-B0E6EEBC4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1DF06-2293-49FC-B16A-6BC0F1BDEE1B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093C0-476B-4189-8F1D-E3719C8F9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7E73-127B-49EF-BA3F-C309969B748B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E8B5-A3AE-4A57-8EF6-1EC2EDAE6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F7CF2-4777-4927-88AD-23AF9CB519E7}" type="datetimeFigureOut">
              <a:rPr lang="en-US"/>
              <a:pPr>
                <a:defRPr/>
              </a:pPr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90E656-014A-4098-85E1-0E1A2CCE3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/>
          <p:cNvPicPr>
            <a:picLocks noChangeAspect="1" noChangeArrowheads="1"/>
          </p:cNvPicPr>
          <p:nvPr/>
        </p:nvPicPr>
        <p:blipFill>
          <a:blip r:embed="rId2"/>
          <a:srcRect l="24625" t="35966" r="13400" b="18610"/>
          <a:stretch>
            <a:fillRect/>
          </a:stretch>
        </p:blipFill>
        <p:spPr bwMode="auto">
          <a:xfrm>
            <a:off x="0" y="1700213"/>
            <a:ext cx="9180513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1187450" y="161925"/>
            <a:ext cx="7129463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/>
              <a:t>NO PSYCHIATRY WITHOUT </a:t>
            </a:r>
          </a:p>
          <a:p>
            <a:pPr algn="ctr"/>
            <a:r>
              <a:rPr lang="en-US" sz="4000" b="1"/>
              <a:t>PSYCHOPHARMACOLOGY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Administrator</cp:lastModifiedBy>
  <cp:revision>1</cp:revision>
  <dcterms:created xsi:type="dcterms:W3CDTF">2012-04-15T08:52:24Z</dcterms:created>
  <dcterms:modified xsi:type="dcterms:W3CDTF">2012-04-16T09:04:00Z</dcterms:modified>
</cp:coreProperties>
</file>